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64" r:id="rId5"/>
    <p:sldId id="262" r:id="rId6"/>
    <p:sldId id="263" r:id="rId7"/>
    <p:sldId id="259" r:id="rId8"/>
    <p:sldId id="261" r:id="rId9"/>
    <p:sldId id="260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48CC993-111E-4FF5-B022-1A4D6843EB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B812DB1-C296-47A7-90FD-A859B7BFD8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34DAC-965F-4278-BF71-E844B39300B7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91AAAFC-E9F8-4635-B23D-59BF2C294E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30E385B-52F2-46E7-BE7F-D077A4E08F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56A91E-FDFF-4CAA-9147-D35ED6EFED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3178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7B0A4-F533-408D-9574-959D89B6B3B8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38DDE6-0A79-4056-B053-66641005F8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024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8DDE6-0A79-4056-B053-66641005F86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338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752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4215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86958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6151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13195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259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81809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1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5620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606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302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807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270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38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844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811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A8D1C-EF4A-4962-9926-D0853BD5158B}" type="datetimeFigureOut">
              <a:rPr lang="zh-CN" altLang="en-US" smtClean="0"/>
              <a:t>2021/6/21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B626909-4EE5-431B-89AC-DA6EE4FD05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882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3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2" r:id="rId10"/>
    <p:sldLayoutId id="2147483903" r:id="rId11"/>
    <p:sldLayoutId id="2147483904" r:id="rId12"/>
    <p:sldLayoutId id="2147483905" r:id="rId13"/>
    <p:sldLayoutId id="2147483906" r:id="rId14"/>
    <p:sldLayoutId id="2147483907" r:id="rId15"/>
    <p:sldLayoutId id="214748390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ED287F-C4BD-42A1-B479-75CC87614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397" y="433634"/>
            <a:ext cx="8834137" cy="2649594"/>
          </a:xfrm>
        </p:spPr>
        <p:txBody>
          <a:bodyPr/>
          <a:lstStyle/>
          <a:p>
            <a:r>
              <a:rPr lang="en-US" altLang="zh-CN" dirty="0"/>
              <a:t>Terrain Modification with fluid simulation using doubly-coupled PCISPH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1F5F39-9A8E-41B5-926F-E561A1B749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227" y="3335440"/>
            <a:ext cx="3122594" cy="329631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3AE797C-71DD-4A2E-9021-7F0440D8B9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97" t="-172" r="14851" b="9123"/>
          <a:stretch/>
        </p:blipFill>
        <p:spPr>
          <a:xfrm>
            <a:off x="4960821" y="3335440"/>
            <a:ext cx="3535051" cy="329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438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57FEA3-2B0A-477D-B7C1-A38CB7A8F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技术重点： 双向耦合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D5925D-D41E-4E5C-AE54-BD6E248F9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Volume Matrix </a:t>
            </a:r>
            <a:r>
              <a:rPr lang="zh-CN" altLang="en-US" dirty="0"/>
              <a:t>被 </a:t>
            </a:r>
            <a:r>
              <a:rPr lang="en-US" altLang="zh-CN" dirty="0"/>
              <a:t>Fluid </a:t>
            </a:r>
            <a:r>
              <a:rPr lang="zh-CN" altLang="en-US" dirty="0"/>
              <a:t>冲刷：</a:t>
            </a:r>
            <a:endParaRPr lang="en-US" altLang="zh-CN" dirty="0"/>
          </a:p>
          <a:p>
            <a:pPr lvl="1"/>
            <a:r>
              <a:rPr lang="zh-CN" altLang="en-US" dirty="0"/>
              <a:t>提出假设：土被冲刷后减少，不会因为水中的土而增加， 水影响局部地形。</a:t>
            </a:r>
            <a:endParaRPr lang="en-US" altLang="zh-CN" dirty="0"/>
          </a:p>
          <a:p>
            <a:r>
              <a:rPr lang="en-US" altLang="zh-CN" dirty="0"/>
              <a:t>Fluid </a:t>
            </a:r>
            <a:r>
              <a:rPr lang="zh-CN" altLang="en-US" dirty="0"/>
              <a:t>被 </a:t>
            </a:r>
            <a:r>
              <a:rPr lang="en-US" altLang="zh-CN" dirty="0"/>
              <a:t>Volume Matrix </a:t>
            </a:r>
            <a:r>
              <a:rPr lang="zh-CN" altLang="en-US" dirty="0"/>
              <a:t>碰撞：</a:t>
            </a:r>
            <a:endParaRPr lang="en-US" altLang="zh-CN" dirty="0"/>
          </a:p>
          <a:p>
            <a:pPr lvl="1"/>
            <a:r>
              <a:rPr lang="zh-CN" altLang="en-US" dirty="0"/>
              <a:t>拥有对应</a:t>
            </a:r>
            <a:r>
              <a:rPr lang="en-US" altLang="zh-CN" dirty="0"/>
              <a:t>Volume Matrix</a:t>
            </a:r>
            <a:r>
              <a:rPr lang="zh-CN" altLang="en-US" dirty="0"/>
              <a:t>的</a:t>
            </a:r>
            <a:r>
              <a:rPr lang="en-US" altLang="zh-CN" dirty="0"/>
              <a:t>Mesh</a:t>
            </a:r>
            <a:r>
              <a:rPr lang="zh-CN" altLang="en-US" dirty="0"/>
              <a:t>， 不需要建立 </a:t>
            </a:r>
            <a:r>
              <a:rPr lang="en-US" altLang="zh-CN" dirty="0" err="1"/>
              <a:t>kdtree</a:t>
            </a:r>
            <a:r>
              <a:rPr lang="en-US" altLang="zh-CN" dirty="0"/>
              <a:t>, </a:t>
            </a:r>
          </a:p>
          <a:p>
            <a:pPr lvl="1"/>
            <a:r>
              <a:rPr lang="zh-CN" altLang="en-US" dirty="0"/>
              <a:t>可以直接通过</a:t>
            </a:r>
            <a:r>
              <a:rPr lang="en-US" altLang="zh-CN" dirty="0"/>
              <a:t>matrix </a:t>
            </a:r>
            <a:r>
              <a:rPr lang="zh-CN" altLang="en-US" dirty="0"/>
              <a:t>和 </a:t>
            </a:r>
            <a:r>
              <a:rPr lang="en-US" altLang="zh-CN" dirty="0"/>
              <a:t>marching cube </a:t>
            </a:r>
            <a:r>
              <a:rPr lang="zh-CN" altLang="en-US" dirty="0"/>
              <a:t>来实现局部的粒子碰撞。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3498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9AC46E1-1B13-44DE-958A-32DA04EC4D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" r="5306"/>
          <a:stretch/>
        </p:blipFill>
        <p:spPr>
          <a:xfrm>
            <a:off x="0" y="0"/>
            <a:ext cx="101498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546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AE4F6B5-087B-49B5-9B33-C7EEB6297D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"/>
          <a:stretch/>
        </p:blipFill>
        <p:spPr>
          <a:xfrm>
            <a:off x="1" y="0"/>
            <a:ext cx="103530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817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2636D4-0C48-4443-A94A-CC1F2E08E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39789"/>
            <a:ext cx="8596668" cy="1320800"/>
          </a:xfrm>
        </p:spPr>
        <p:txBody>
          <a:bodyPr/>
          <a:lstStyle/>
          <a:p>
            <a:r>
              <a:rPr lang="zh-CN" altLang="en-US" dirty="0"/>
              <a:t>猜想：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01978-1FB4-4473-955C-B6FA2F121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使用</a:t>
            </a:r>
            <a:r>
              <a:rPr lang="en-US" altLang="zh-CN" dirty="0"/>
              <a:t>physical based  </a:t>
            </a:r>
            <a:r>
              <a:rPr lang="zh-CN" altLang="en-US" dirty="0"/>
              <a:t>的流体模拟地壳碰撞， 有没有可能做出类似</a:t>
            </a:r>
            <a:r>
              <a:rPr lang="en-US" altLang="zh-CN" dirty="0"/>
              <a:t>Height Map </a:t>
            </a:r>
            <a:r>
              <a:rPr lang="zh-CN" altLang="en-US" dirty="0"/>
              <a:t>的地形生成效果？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使用流体模拟并加以作用力， 有没有可能定制比画笔更加自然的地形， 以及非真实（科幻虚构）的地貌？</a:t>
            </a:r>
          </a:p>
          <a:p>
            <a:r>
              <a:rPr lang="zh-CN" altLang="en-US" dirty="0"/>
              <a:t>更加概括地说，流体等物理模拟有没有可能还原各种地理现象？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36017E3-BBF5-4550-9613-2AE5FD4736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6" b="9774"/>
          <a:stretch/>
        </p:blipFill>
        <p:spPr>
          <a:xfrm>
            <a:off x="677334" y="3987319"/>
            <a:ext cx="6755715" cy="264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758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433393-E1DD-4ADB-A540-C0F78526F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实验前的基础准备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CCFADC-4791-42C5-A6BD-B46DBA31E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9822"/>
            <a:ext cx="8596668" cy="1320801"/>
          </a:xfrm>
        </p:spPr>
        <p:txBody>
          <a:bodyPr>
            <a:normAutofit/>
          </a:bodyPr>
          <a:lstStyle/>
          <a:p>
            <a:r>
              <a:rPr lang="zh-CN" altLang="en-US" dirty="0"/>
              <a:t>目标：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稳定，大量，实时的流体模拟 </a:t>
            </a:r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将流体转换成地形渲染出来 </a:t>
            </a:r>
            <a:r>
              <a:rPr lang="en-US" altLang="zh-CN" dirty="0"/>
              <a:t>	3. </a:t>
            </a:r>
            <a:r>
              <a:rPr lang="zh-CN" altLang="en-US" dirty="0"/>
              <a:t>地形生成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11B315DF-014A-49C9-888F-52E6C35810BB}"/>
              </a:ext>
            </a:extLst>
          </p:cNvPr>
          <p:cNvSpPr txBox="1">
            <a:spLocks/>
          </p:cNvSpPr>
          <p:nvPr/>
        </p:nvSpPr>
        <p:spPr>
          <a:xfrm>
            <a:off x="677334" y="3000622"/>
            <a:ext cx="10182344" cy="3616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Pipeline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1. </a:t>
            </a:r>
            <a:r>
              <a:rPr lang="zh-CN" altLang="en-US" dirty="0"/>
              <a:t>流体模拟：</a:t>
            </a:r>
            <a:r>
              <a:rPr lang="en-US" altLang="zh-CN" dirty="0"/>
              <a:t>SPH-&gt;PCISPH-&gt;KNN_KDTREE </a:t>
            </a:r>
            <a:r>
              <a:rPr lang="zh-CN" altLang="en-US" dirty="0"/>
              <a:t>迭代</a:t>
            </a:r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渲染：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 particle cloud -&gt; volume matrix -&gt; marching cube mesh-&gt;standard renderer </a:t>
            </a:r>
            <a:r>
              <a:rPr lang="zh-CN" altLang="en-US" dirty="0"/>
              <a:t>最稳定，灵活</a:t>
            </a: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/>
              <a:t> </a:t>
            </a:r>
            <a:r>
              <a:rPr lang="en-US" altLang="zh-CN" dirty="0"/>
              <a:t>particle cloud -&gt; particle renderer  </a:t>
            </a:r>
            <a:r>
              <a:rPr lang="zh-CN" altLang="en-US" dirty="0"/>
              <a:t>方便实时观察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 particle cloud -&gt; volume matrix -&gt; marching cube renderer </a:t>
            </a:r>
            <a:r>
              <a:rPr lang="zh-CN" altLang="en-US" dirty="0"/>
              <a:t>实时变化流体</a:t>
            </a:r>
            <a:endParaRPr lang="en-US" altLang="zh-CN" dirty="0"/>
          </a:p>
          <a:p>
            <a:r>
              <a:rPr lang="en-US" altLang="zh-CN" dirty="0"/>
              <a:t>3. </a:t>
            </a:r>
            <a:r>
              <a:rPr lang="zh-CN" altLang="en-US" dirty="0"/>
              <a:t>地形建模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 height map -&gt; terrain mesh</a:t>
            </a:r>
          </a:p>
          <a:p>
            <a:pPr marL="457200" lvl="1" indent="0">
              <a:buNone/>
            </a:pPr>
            <a:r>
              <a:rPr lang="en-US" altLang="zh-CN" dirty="0"/>
              <a:t> volume matrix -&gt;marching cube terrain mesh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386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3D8AC8-3ECA-4E86-8D4D-B38DC83DE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实验前的基础准备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44D3FD-556F-4292-82F8-185649708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7666" y="1930400"/>
            <a:ext cx="8596668" cy="3880773"/>
          </a:xfrm>
        </p:spPr>
        <p:txBody>
          <a:bodyPr/>
          <a:lstStyle/>
          <a:p>
            <a:r>
              <a:rPr lang="zh-CN" altLang="en-US" dirty="0"/>
              <a:t>定义：</a:t>
            </a:r>
            <a:endParaRPr lang="en-US" altLang="zh-CN" dirty="0"/>
          </a:p>
          <a:p>
            <a:r>
              <a:rPr lang="en-US" altLang="zh-CN" dirty="0"/>
              <a:t>struct Particle Cloud { </a:t>
            </a:r>
          </a:p>
          <a:p>
            <a:pPr marL="0" indent="0">
              <a:buNone/>
            </a:pPr>
            <a:r>
              <a:rPr lang="en-US" altLang="zh-CN" dirty="0"/>
              <a:t>	Vector3[] particles ;</a:t>
            </a:r>
          </a:p>
          <a:p>
            <a:pPr marL="0" indent="0">
              <a:buNone/>
            </a:pPr>
            <a:r>
              <a:rPr lang="en-US" altLang="zh-CN" dirty="0"/>
              <a:t>	};</a:t>
            </a:r>
          </a:p>
          <a:p>
            <a:r>
              <a:rPr lang="en-US" altLang="zh-CN" dirty="0"/>
              <a:t>Volume Matrix {</a:t>
            </a:r>
          </a:p>
          <a:p>
            <a:pPr marL="0" indent="0">
              <a:buNone/>
            </a:pPr>
            <a:r>
              <a:rPr lang="en-US" altLang="zh-CN" dirty="0"/>
              <a:t>	float[] volume;</a:t>
            </a:r>
          </a:p>
          <a:p>
            <a:pPr marL="0" indent="0">
              <a:buNone/>
            </a:pPr>
            <a:r>
              <a:rPr lang="en-US" altLang="zh-CN" dirty="0"/>
              <a:t>	Vector3 size;</a:t>
            </a:r>
          </a:p>
          <a:p>
            <a:pPr marL="0" indent="0">
              <a:buNone/>
            </a:pPr>
            <a:r>
              <a:rPr lang="en-US" altLang="zh-CN" dirty="0"/>
              <a:t>	};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4482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141AAA5-E68E-47F6-A3F3-36141296E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68" y="194612"/>
            <a:ext cx="8034194" cy="571599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F8B6462-DEFB-49F6-B071-DD2880691BDC}"/>
              </a:ext>
            </a:extLst>
          </p:cNvPr>
          <p:cNvSpPr txBox="1"/>
          <p:nvPr/>
        </p:nvSpPr>
        <p:spPr>
          <a:xfrm>
            <a:off x="763570" y="5990091"/>
            <a:ext cx="6136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Fig.1</a:t>
            </a:r>
            <a:r>
              <a:rPr lang="zh-CN" altLang="en-US" dirty="0"/>
              <a:t> 实时的 </a:t>
            </a:r>
            <a:r>
              <a:rPr lang="en-US" altLang="zh-CN" dirty="0"/>
              <a:t>Marching Cube </a:t>
            </a:r>
            <a:r>
              <a:rPr lang="zh-CN" altLang="en-US" dirty="0"/>
              <a:t>液体渲染器</a:t>
            </a:r>
          </a:p>
        </p:txBody>
      </p:sp>
    </p:spTree>
    <p:extLst>
      <p:ext uri="{BB962C8B-B14F-4D97-AF65-F5344CB8AC3E}">
        <p14:creationId xmlns:p14="http://schemas.microsoft.com/office/powerpoint/2010/main" val="3307389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7F75778-FA0D-4954-9980-4BBB08B0CB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69" b="6668"/>
          <a:stretch/>
        </p:blipFill>
        <p:spPr>
          <a:xfrm>
            <a:off x="292231" y="289263"/>
            <a:ext cx="11292814" cy="512172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94D376A-A23F-4AB4-9F6B-AC042869A002}"/>
              </a:ext>
            </a:extLst>
          </p:cNvPr>
          <p:cNvSpPr txBox="1"/>
          <p:nvPr/>
        </p:nvSpPr>
        <p:spPr>
          <a:xfrm>
            <a:off x="838984" y="5778892"/>
            <a:ext cx="6136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Fig.2</a:t>
            </a:r>
            <a:r>
              <a:rPr lang="zh-CN" altLang="en-US" dirty="0"/>
              <a:t> 噪音</a:t>
            </a:r>
            <a:r>
              <a:rPr lang="en-US" altLang="zh-CN" dirty="0"/>
              <a:t>Volume</a:t>
            </a:r>
            <a:r>
              <a:rPr lang="zh-CN" altLang="en-US" dirty="0"/>
              <a:t>生成的 </a:t>
            </a:r>
            <a:r>
              <a:rPr lang="en-US" altLang="zh-CN" dirty="0"/>
              <a:t>Marching Cube</a:t>
            </a:r>
            <a:r>
              <a:rPr lang="zh-CN" altLang="en-US" dirty="0"/>
              <a:t> 地形模型</a:t>
            </a:r>
          </a:p>
        </p:txBody>
      </p:sp>
    </p:spTree>
    <p:extLst>
      <p:ext uri="{BB962C8B-B14F-4D97-AF65-F5344CB8AC3E}">
        <p14:creationId xmlns:p14="http://schemas.microsoft.com/office/powerpoint/2010/main" val="966898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0056E2-9AA0-46FB-A7BA-7BEAF14E2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实验一：液体液体碰撞 </a:t>
            </a:r>
            <a:r>
              <a:rPr lang="en-US" altLang="zh-CN" dirty="0"/>
              <a:t>-&gt; </a:t>
            </a:r>
            <a:r>
              <a:rPr lang="zh-CN" altLang="en-US" dirty="0"/>
              <a:t>地形？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617201-2492-491A-9B19-4FCCA0B60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494188" cy="3880773"/>
          </a:xfrm>
        </p:spPr>
        <p:txBody>
          <a:bodyPr/>
          <a:lstStyle/>
          <a:p>
            <a:r>
              <a:rPr lang="zh-CN" altLang="en-US" dirty="0"/>
              <a:t>加大粘度与力（初速度很大）后， </a:t>
            </a:r>
          </a:p>
          <a:p>
            <a:r>
              <a:rPr lang="zh-CN" altLang="en-US" dirty="0"/>
              <a:t>第二时刻粒子</a:t>
            </a:r>
            <a:r>
              <a:rPr lang="en-US" altLang="zh-CN" dirty="0"/>
              <a:t>density </a:t>
            </a:r>
            <a:r>
              <a:rPr lang="zh-CN" altLang="en-US" dirty="0"/>
              <a:t>变化剧烈， </a:t>
            </a:r>
            <a:r>
              <a:rPr lang="en-US" altLang="zh-CN" dirty="0"/>
              <a:t>PCI</a:t>
            </a:r>
            <a:r>
              <a:rPr lang="zh-CN" altLang="en-US" dirty="0"/>
              <a:t>通过预测密度实现不可压缩性 </a:t>
            </a:r>
            <a:r>
              <a:rPr lang="en-US" altLang="zh-CN" dirty="0"/>
              <a:t>-&gt; </a:t>
            </a:r>
            <a:r>
              <a:rPr lang="zh-CN" altLang="en-US" dirty="0"/>
              <a:t>粒子受到巨大力而不稳定崩溃</a:t>
            </a:r>
            <a:r>
              <a:rPr lang="en-US" altLang="zh-CN" dirty="0"/>
              <a:t>.</a:t>
            </a:r>
          </a:p>
          <a:p>
            <a:endParaRPr lang="en-US" altLang="zh-CN" dirty="0"/>
          </a:p>
          <a:p>
            <a:r>
              <a:rPr lang="zh-CN" altLang="en-US" dirty="0"/>
              <a:t>与单噪音地形类似，普通流体无法碰撞形成类似地形的</a:t>
            </a:r>
            <a:r>
              <a:rPr lang="en-US" altLang="zh-CN" dirty="0"/>
              <a:t>mesh, </a:t>
            </a:r>
          </a:p>
          <a:p>
            <a:r>
              <a:rPr lang="zh-CN" altLang="en-US" dirty="0"/>
              <a:t>地形的地貌中很重要的部分是侵蚀， 无法用流体之间碰撞生成，启发第二个实验。</a:t>
            </a:r>
          </a:p>
        </p:txBody>
      </p:sp>
    </p:spTree>
    <p:extLst>
      <p:ext uri="{BB962C8B-B14F-4D97-AF65-F5344CB8AC3E}">
        <p14:creationId xmlns:p14="http://schemas.microsoft.com/office/powerpoint/2010/main" val="2869774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C429458-2E01-45DD-8E8B-AC0948872D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7" b="15164"/>
          <a:stretch/>
        </p:blipFill>
        <p:spPr>
          <a:xfrm>
            <a:off x="763570" y="173552"/>
            <a:ext cx="7616857" cy="581653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3D49BED-0BCB-4E3B-BA27-7F81DC198629}"/>
              </a:ext>
            </a:extLst>
          </p:cNvPr>
          <p:cNvSpPr txBox="1"/>
          <p:nvPr/>
        </p:nvSpPr>
        <p:spPr>
          <a:xfrm>
            <a:off x="763570" y="5990091"/>
            <a:ext cx="3129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Fig.3</a:t>
            </a:r>
            <a:r>
              <a:rPr lang="zh-CN" altLang="en-US" dirty="0"/>
              <a:t> 液体碰撞形成的地形</a:t>
            </a:r>
          </a:p>
        </p:txBody>
      </p:sp>
    </p:spTree>
    <p:extLst>
      <p:ext uri="{BB962C8B-B14F-4D97-AF65-F5344CB8AC3E}">
        <p14:creationId xmlns:p14="http://schemas.microsoft.com/office/powerpoint/2010/main" val="2612451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E25648-7171-4C5C-9585-B215AAA32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实验二：液体地形碰撞 </a:t>
            </a:r>
            <a:r>
              <a:rPr lang="en-US" altLang="zh-CN" dirty="0"/>
              <a:t>-&gt; </a:t>
            </a:r>
            <a:r>
              <a:rPr lang="zh-CN" altLang="en-US" dirty="0"/>
              <a:t>侵蚀作用？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CD6E2A-4364-42FE-8484-1D2F365FA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a. 3D Perlin noise -&gt; volume matrix</a:t>
            </a:r>
          </a:p>
          <a:p>
            <a:r>
              <a:rPr lang="en-US" altLang="zh-CN" dirty="0"/>
              <a:t>b. fluid particles -&gt; volume matrix</a:t>
            </a:r>
          </a:p>
          <a:p>
            <a:r>
              <a:rPr lang="en-US" altLang="zh-CN" dirty="0"/>
              <a:t>	   volume matrix -&gt;marching cube terrain mesh</a:t>
            </a:r>
          </a:p>
          <a:p>
            <a:r>
              <a:rPr lang="en-US" altLang="zh-CN" dirty="0"/>
              <a:t>c. </a:t>
            </a:r>
            <a:r>
              <a:rPr lang="zh-CN" altLang="en-US" dirty="0"/>
              <a:t>重点实现： 液体与地形的双向耦合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	</a:t>
            </a:r>
          </a:p>
          <a:p>
            <a:r>
              <a:rPr lang="en-US" altLang="zh-CN" dirty="0"/>
              <a:t>		</a:t>
            </a:r>
            <a:r>
              <a:rPr lang="zh-CN" altLang="en-US" dirty="0"/>
              <a:t>液体通过</a:t>
            </a:r>
            <a:r>
              <a:rPr lang="en-US" altLang="zh-CN" dirty="0"/>
              <a:t>volume matrix </a:t>
            </a:r>
            <a:r>
              <a:rPr lang="zh-CN" altLang="en-US" dirty="0"/>
              <a:t>地形信息实时生成碰撞</a:t>
            </a:r>
            <a:r>
              <a:rPr lang="en-US" altLang="zh-CN" dirty="0"/>
              <a:t>marching cube, </a:t>
            </a:r>
            <a:r>
              <a:rPr lang="zh-CN" altLang="en-US" dirty="0"/>
              <a:t>进行反弹</a:t>
            </a:r>
            <a:r>
              <a:rPr lang="en-US" altLang="zh-CN" dirty="0"/>
              <a:t>;</a:t>
            </a:r>
            <a:endParaRPr lang="zh-CN" altLang="en-US" dirty="0"/>
          </a:p>
          <a:p>
            <a:r>
              <a:rPr lang="zh-CN" altLang="en-US" dirty="0"/>
              <a:t>		</a:t>
            </a:r>
            <a:r>
              <a:rPr lang="en-US" altLang="zh-CN" dirty="0"/>
              <a:t>volume matrix </a:t>
            </a:r>
            <a:r>
              <a:rPr lang="zh-CN" altLang="en-US" dirty="0"/>
              <a:t>被液体经过， 根据液体位置速度法向量来加减值与变形</a:t>
            </a:r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BF4876A-EFAE-4EA8-8CC8-BBC109117864}"/>
              </a:ext>
            </a:extLst>
          </p:cNvPr>
          <p:cNvSpPr txBox="1"/>
          <p:nvPr/>
        </p:nvSpPr>
        <p:spPr>
          <a:xfrm>
            <a:off x="925222" y="5439266"/>
            <a:ext cx="4675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其他技术放在问题。</a:t>
            </a:r>
          </a:p>
        </p:txBody>
      </p:sp>
    </p:spTree>
    <p:extLst>
      <p:ext uri="{BB962C8B-B14F-4D97-AF65-F5344CB8AC3E}">
        <p14:creationId xmlns:p14="http://schemas.microsoft.com/office/powerpoint/2010/main" val="1988810749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104</TotalTime>
  <Words>480</Words>
  <Application>Microsoft Office PowerPoint</Application>
  <PresentationFormat>宽屏</PresentationFormat>
  <Paragraphs>52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等线</vt:lpstr>
      <vt:lpstr>等线 Light</vt:lpstr>
      <vt:lpstr>Arial</vt:lpstr>
      <vt:lpstr>Wingdings 3</vt:lpstr>
      <vt:lpstr>平面</vt:lpstr>
      <vt:lpstr>Terrain Modification with fluid simulation using doubly-coupled PCISPH</vt:lpstr>
      <vt:lpstr>猜想： </vt:lpstr>
      <vt:lpstr>实验前的基础准备</vt:lpstr>
      <vt:lpstr>实验前的基础准备</vt:lpstr>
      <vt:lpstr>PowerPoint 演示文稿</vt:lpstr>
      <vt:lpstr>PowerPoint 演示文稿</vt:lpstr>
      <vt:lpstr>实验一：液体液体碰撞 -&gt; 地形？</vt:lpstr>
      <vt:lpstr>PowerPoint 演示文稿</vt:lpstr>
      <vt:lpstr>实验二：液体地形碰撞 -&gt; 侵蚀作用？</vt:lpstr>
      <vt:lpstr>技术重点： 双向耦合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乘化 杨</dc:creator>
  <cp:lastModifiedBy>乘化 杨</cp:lastModifiedBy>
  <cp:revision>77</cp:revision>
  <dcterms:created xsi:type="dcterms:W3CDTF">2021-06-21T12:30:52Z</dcterms:created>
  <dcterms:modified xsi:type="dcterms:W3CDTF">2021-06-21T14:34:50Z</dcterms:modified>
</cp:coreProperties>
</file>

<file path=docProps/thumbnail.jpeg>
</file>